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45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EAFE9-ABA6-40B1-8D4B-D89D868DA997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E578-2518-41AD-AEC2-3CBD881EC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67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EAFE9-ABA6-40B1-8D4B-D89D868DA997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E578-2518-41AD-AEC2-3CBD881EC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43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EAFE9-ABA6-40B1-8D4B-D89D868DA997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E578-2518-41AD-AEC2-3CBD881EC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41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EAFE9-ABA6-40B1-8D4B-D89D868DA997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E578-2518-41AD-AEC2-3CBD881EC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85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EAFE9-ABA6-40B1-8D4B-D89D868DA997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E578-2518-41AD-AEC2-3CBD881EC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9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EAFE9-ABA6-40B1-8D4B-D89D868DA997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E578-2518-41AD-AEC2-3CBD881EC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88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EAFE9-ABA6-40B1-8D4B-D89D868DA997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E578-2518-41AD-AEC2-3CBD881EC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82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EAFE9-ABA6-40B1-8D4B-D89D868DA997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E578-2518-41AD-AEC2-3CBD881EC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31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EAFE9-ABA6-40B1-8D4B-D89D868DA997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E578-2518-41AD-AEC2-3CBD881EC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55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EAFE9-ABA6-40B1-8D4B-D89D868DA997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E578-2518-41AD-AEC2-3CBD881EC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48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EAFE9-ABA6-40B1-8D4B-D89D868DA997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E578-2518-41AD-AEC2-3CBD881EC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6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EAFE9-ABA6-40B1-8D4B-D89D868DA997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FE578-2518-41AD-AEC2-3CBD881EC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37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UML—syntax for loops,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65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772400" cy="1524000"/>
          </a:xfrm>
        </p:spPr>
        <p:txBody>
          <a:bodyPr/>
          <a:lstStyle/>
          <a:p>
            <a:pPr algn="l"/>
            <a:r>
              <a:rPr lang="en-US" sz="2400" smtClean="0">
                <a:latin typeface="Arial" charset="0"/>
                <a:cs typeface="Arial" charset="0"/>
              </a:rPr>
              <a:t>showing a branch in a UML sequence diagram:</a:t>
            </a:r>
            <a:br>
              <a:rPr lang="en-US" sz="2400" smtClean="0">
                <a:latin typeface="Arial" charset="0"/>
                <a:cs typeface="Arial" charset="0"/>
              </a:rPr>
            </a:br>
            <a:r>
              <a:rPr lang="en-US" sz="2400" smtClean="0">
                <a:latin typeface="Arial" charset="0"/>
                <a:cs typeface="Arial" charset="0"/>
              </a:rPr>
              <a:t/>
            </a:r>
            <a:br>
              <a:rPr lang="en-US" sz="2400" smtClean="0">
                <a:latin typeface="Arial" charset="0"/>
                <a:cs typeface="Arial" charset="0"/>
              </a:rPr>
            </a:br>
            <a:r>
              <a:rPr lang="en-US" sz="2000" smtClean="0">
                <a:latin typeface="Arial" charset="0"/>
                <a:cs typeface="Arial" charset="0"/>
              </a:rPr>
              <a:t>http://stackoverflow.com/questions/8114770/how-to-show-if-condition-on-a-sequence-diagram </a:t>
            </a:r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E6A7BCC-456E-49F8-A21B-19265B2C1A13}" type="slidenum">
              <a:rPr lang="en-US" sz="1400" smtClean="0"/>
              <a:pPr/>
              <a:t>2</a:t>
            </a:fld>
            <a:endParaRPr lang="en-US" sz="1400" smtClean="0"/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76400"/>
            <a:ext cx="3219450" cy="48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9425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smtClean="0">
                <a:latin typeface="Arial" charset="0"/>
                <a:cs typeface="Arial" charset="0"/>
              </a:rPr>
              <a:t>Looping in a sequence diagram:</a:t>
            </a:r>
            <a:br>
              <a:rPr lang="en-US" sz="2000" smtClean="0">
                <a:latin typeface="Arial" charset="0"/>
                <a:cs typeface="Arial" charset="0"/>
              </a:rPr>
            </a:br>
            <a:r>
              <a:rPr lang="en-US" sz="1600" smtClean="0">
                <a:latin typeface="Arial" charset="0"/>
                <a:cs typeface="Arial" charset="0"/>
              </a:rPr>
              <a:t>http://www.ibm.com/developerworks/rational/library/content/RationalEdge/feb04/3101_figure10.html</a:t>
            </a:r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5C27B1B-2C53-4D4F-A3A1-77A04F95858C}" type="slidenum">
              <a:rPr lang="en-US" sz="1400" smtClean="0"/>
              <a:pPr/>
              <a:t>3</a:t>
            </a:fld>
            <a:endParaRPr lang="en-US" sz="1400" smtClean="0"/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50" y="1238250"/>
            <a:ext cx="7327900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0636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UML—syntax for loops, conditions</vt:lpstr>
      <vt:lpstr>showing a branch in a UML sequence diagram:  http://stackoverflow.com/questions/8114770/how-to-show-if-condition-on-a-sequence-diagram </vt:lpstr>
      <vt:lpstr>Looping in a sequence diagram: http://www.ibm.com/developerworks/rational/library/content/RationalEdge/feb04/3101_figure10.html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UML—syntax for loops, conditions</dc:title>
  <dc:creator>Carla C Purdy</dc:creator>
  <cp:lastModifiedBy>Carla C Purdy</cp:lastModifiedBy>
  <cp:revision>2</cp:revision>
  <dcterms:created xsi:type="dcterms:W3CDTF">2012-10-08T20:47:35Z</dcterms:created>
  <dcterms:modified xsi:type="dcterms:W3CDTF">2012-10-08T20:57:14Z</dcterms:modified>
</cp:coreProperties>
</file>